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7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7/29/2010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F9B8CD-342D-4579-98EC-A8FD6B7370E1}" type="datetimeFigureOut">
              <a:rPr lang="en-US" smtClean="0"/>
              <a:pPr/>
              <a:t>7/29/2010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5E19-F10A-4C2F-BF6F-11C513378A2E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7/29/2010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 algn="r" eaLnBrk="1" latinLnBrk="0" hangingPunct="1"/>
            <a:fld id="{E6F9B8CD-342D-4579-98EC-A8FD6B7370E1}" type="datetimeFigureOut">
              <a:rPr lang="en-US" smtClean="0"/>
              <a:pPr algn="r" eaLnBrk="1" latinLnBrk="0" hangingPunct="1"/>
              <a:t>7/29/2010</a:t>
            </a:fld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 algn="ctr" eaLnBrk="1" latinLnBrk="0" hangingPunct="1"/>
            <a:fld id="{2BBB5E19-F10A-4C2F-BF6F-11C513378A2E}" type="slidenum">
              <a:rPr kumimoji="0" lang="en-US" smtClean="0"/>
              <a:pPr algn="ctr" eaLnBrk="1" latinLnBrk="0" hangingPunct="1"/>
              <a:t>‹#›</a:t>
            </a:fld>
            <a:endParaRPr kumimoji="0" lang="en-US" sz="1400" b="1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Financial Projections and Comparisons FY 2013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21" y="1472396"/>
            <a:ext cx="7771758" cy="25662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Fourth Quarterly Sales – Canoes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270</TotalTime>
  <Words>11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Waveform</vt:lpstr>
      <vt:lpstr>PowerPoint Presentation</vt:lpstr>
      <vt:lpstr>Fourth Quarterly Sales – Canoes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Outdoor Designs Quarterly Reports</dc:title>
  <dc:creator>Barbara Waxer</dc:creator>
  <cp:lastModifiedBy>Barbara Waxer</cp:lastModifiedBy>
  <cp:revision>64</cp:revision>
  <dcterms:created xsi:type="dcterms:W3CDTF">2007-01-25T17:01:34Z</dcterms:created>
  <dcterms:modified xsi:type="dcterms:W3CDTF">2010-07-29T19:23:47Z</dcterms:modified>
</cp:coreProperties>
</file>