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2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1" r:id="rId3"/>
    <p:sldId id="258" r:id="rId4"/>
    <p:sldId id="259" r:id="rId5"/>
    <p:sldId id="262" r:id="rId6"/>
    <p:sldId id="260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2371" autoAdjust="0"/>
  </p:normalViewPr>
  <p:slideViewPr>
    <p:cSldViewPr>
      <p:cViewPr varScale="1">
        <p:scale>
          <a:sx n="64" d="100"/>
          <a:sy n="64" d="100"/>
        </p:scale>
        <p:origin x="-57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83C5F6-75A7-420F-A65F-CA519915C486}" type="doc">
      <dgm:prSet loTypeId="urn:microsoft.com/office/officeart/2005/8/layout/cycle4" loCatId="relationship" qsTypeId="urn:microsoft.com/office/officeart/2005/8/quickstyle/simple4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42684014-74E1-4F97-80F4-A82BCA56053F}">
      <dgm:prSet/>
      <dgm:spPr/>
      <dgm:t>
        <a:bodyPr/>
        <a:lstStyle/>
        <a:p>
          <a:pPr algn="r" rtl="0"/>
          <a:r>
            <a:rPr lang="en-US" dirty="0" smtClean="0"/>
            <a:t>Reinforce readership loyalty</a:t>
          </a:r>
          <a:endParaRPr lang="en-US" dirty="0"/>
        </a:p>
      </dgm:t>
    </dgm:pt>
    <dgm:pt modelId="{5A1EC85B-7874-4F80-8BE3-719D5D15EB41}" type="parTrans" cxnId="{D53EFA65-82EC-425A-B9A9-1F69A2A3649C}">
      <dgm:prSet/>
      <dgm:spPr/>
      <dgm:t>
        <a:bodyPr/>
        <a:lstStyle/>
        <a:p>
          <a:endParaRPr lang="en-US"/>
        </a:p>
      </dgm:t>
    </dgm:pt>
    <dgm:pt modelId="{15E1B4B0-D03E-402F-BC68-B072C2B5CEF2}" type="sibTrans" cxnId="{D53EFA65-82EC-425A-B9A9-1F69A2A3649C}">
      <dgm:prSet/>
      <dgm:spPr/>
      <dgm:t>
        <a:bodyPr/>
        <a:lstStyle/>
        <a:p>
          <a:endParaRPr lang="en-US"/>
        </a:p>
      </dgm:t>
    </dgm:pt>
    <dgm:pt modelId="{49B3861B-69ED-4F8D-A388-B4F637DFC80B}">
      <dgm:prSet/>
      <dgm:spPr/>
      <dgm:t>
        <a:bodyPr/>
        <a:lstStyle/>
        <a:p>
          <a:pPr algn="r" rtl="0"/>
          <a:r>
            <a:rPr lang="en-US" dirty="0" smtClean="0"/>
            <a:t>Generate excitement for new readers</a:t>
          </a:r>
          <a:endParaRPr lang="en-US" dirty="0"/>
        </a:p>
      </dgm:t>
    </dgm:pt>
    <dgm:pt modelId="{B9CFE584-3A18-4A18-AD68-23C16D7F7154}" type="parTrans" cxnId="{DC1FA0F1-C4C9-41F5-A5B6-8B3D04DB5E1C}">
      <dgm:prSet/>
      <dgm:spPr/>
      <dgm:t>
        <a:bodyPr/>
        <a:lstStyle/>
        <a:p>
          <a:endParaRPr lang="en-US"/>
        </a:p>
      </dgm:t>
    </dgm:pt>
    <dgm:pt modelId="{FE468FFD-D129-4E2A-B70C-9ADEA3CF720C}" type="sibTrans" cxnId="{DC1FA0F1-C4C9-41F5-A5B6-8B3D04DB5E1C}">
      <dgm:prSet/>
      <dgm:spPr/>
      <dgm:t>
        <a:bodyPr/>
        <a:lstStyle/>
        <a:p>
          <a:endParaRPr lang="en-US"/>
        </a:p>
      </dgm:t>
    </dgm:pt>
    <dgm:pt modelId="{AEC6E859-C4A6-4AF5-AD6E-7BD46D1EB1FA}">
      <dgm:prSet/>
      <dgm:spPr/>
      <dgm:t>
        <a:bodyPr/>
        <a:lstStyle/>
        <a:p>
          <a:pPr algn="r" rtl="0"/>
          <a:r>
            <a:rPr lang="en-US" dirty="0" smtClean="0"/>
            <a:t>Increase display ads in the Winners issue</a:t>
          </a:r>
          <a:endParaRPr lang="en-US" dirty="0"/>
        </a:p>
      </dgm:t>
    </dgm:pt>
    <dgm:pt modelId="{ED76CFF1-AFEC-4A76-B38F-9B4248AF66FC}" type="parTrans" cxnId="{AAE56FF7-06D0-44A8-B2E4-01D89FFC787F}">
      <dgm:prSet/>
      <dgm:spPr/>
      <dgm:t>
        <a:bodyPr/>
        <a:lstStyle/>
        <a:p>
          <a:endParaRPr lang="en-US"/>
        </a:p>
      </dgm:t>
    </dgm:pt>
    <dgm:pt modelId="{A07FEDC0-EACA-4FB7-8774-7E2FC166A7A7}" type="sibTrans" cxnId="{AAE56FF7-06D0-44A8-B2E4-01D89FFC787F}">
      <dgm:prSet/>
      <dgm:spPr/>
      <dgm:t>
        <a:bodyPr/>
        <a:lstStyle/>
        <a:p>
          <a:endParaRPr lang="en-US"/>
        </a:p>
      </dgm:t>
    </dgm:pt>
    <dgm:pt modelId="{CFA3C83B-788F-4A20-A501-8686C7E8E48B}">
      <dgm:prSet/>
      <dgm:spPr/>
      <dgm:t>
        <a:bodyPr/>
        <a:lstStyle/>
        <a:p>
          <a:pPr algn="r"/>
          <a:r>
            <a:rPr lang="en-US" dirty="0" smtClean="0"/>
            <a:t>Obtain local media coverage</a:t>
          </a:r>
          <a:endParaRPr lang="en-US" dirty="0"/>
        </a:p>
      </dgm:t>
    </dgm:pt>
    <dgm:pt modelId="{88C5D4B0-0320-4A69-9743-B21BFA837899}" type="parTrans" cxnId="{9EEBFB38-05A4-48D3-898B-43977E0B2DF5}">
      <dgm:prSet/>
      <dgm:spPr/>
      <dgm:t>
        <a:bodyPr/>
        <a:lstStyle/>
        <a:p>
          <a:endParaRPr lang="en-US"/>
        </a:p>
      </dgm:t>
    </dgm:pt>
    <dgm:pt modelId="{9E112E2C-4CD3-4705-8472-C68844B7BDB9}" type="sibTrans" cxnId="{9EEBFB38-05A4-48D3-898B-43977E0B2DF5}">
      <dgm:prSet/>
      <dgm:spPr/>
      <dgm:t>
        <a:bodyPr/>
        <a:lstStyle/>
        <a:p>
          <a:endParaRPr lang="en-US"/>
        </a:p>
      </dgm:t>
    </dgm:pt>
    <dgm:pt modelId="{FB752FD8-4209-42FF-BC72-0B71507E128E}" type="pres">
      <dgm:prSet presAssocID="{3B83C5F6-75A7-420F-A65F-CA519915C486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4A78629-9EFC-45F1-86DA-BF24CC845357}" type="pres">
      <dgm:prSet presAssocID="{3B83C5F6-75A7-420F-A65F-CA519915C486}" presName="children" presStyleCnt="0"/>
      <dgm:spPr/>
      <dgm:t>
        <a:bodyPr/>
        <a:lstStyle/>
        <a:p>
          <a:endParaRPr lang="en-US"/>
        </a:p>
      </dgm:t>
    </dgm:pt>
    <dgm:pt modelId="{B9007C95-56D1-49C8-8F04-6564CC90A338}" type="pres">
      <dgm:prSet presAssocID="{3B83C5F6-75A7-420F-A65F-CA519915C486}" presName="childPlaceholder" presStyleCnt="0"/>
      <dgm:spPr/>
      <dgm:t>
        <a:bodyPr/>
        <a:lstStyle/>
        <a:p>
          <a:endParaRPr lang="en-US"/>
        </a:p>
      </dgm:t>
    </dgm:pt>
    <dgm:pt modelId="{957FC123-BF73-4F7F-AA90-84F218367F90}" type="pres">
      <dgm:prSet presAssocID="{3B83C5F6-75A7-420F-A65F-CA519915C486}" presName="circle" presStyleCnt="0"/>
      <dgm:spPr/>
      <dgm:t>
        <a:bodyPr/>
        <a:lstStyle/>
        <a:p>
          <a:endParaRPr lang="en-US"/>
        </a:p>
      </dgm:t>
    </dgm:pt>
    <dgm:pt modelId="{7A392423-C1BB-4E00-9ADD-33A8DC19EA99}" type="pres">
      <dgm:prSet presAssocID="{3B83C5F6-75A7-420F-A65F-CA519915C486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799217E-26E0-4402-B62E-4527EAB8AD84}" type="pres">
      <dgm:prSet presAssocID="{3B83C5F6-75A7-420F-A65F-CA519915C486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54CC49-B544-465B-8482-678D9CD15163}" type="pres">
      <dgm:prSet presAssocID="{3B83C5F6-75A7-420F-A65F-CA519915C486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8417A1-0E50-4B0D-93EF-5309E973B586}" type="pres">
      <dgm:prSet presAssocID="{3B83C5F6-75A7-420F-A65F-CA519915C486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3583E4-1AA0-456D-8692-EF74DBE35E91}" type="pres">
      <dgm:prSet presAssocID="{3B83C5F6-75A7-420F-A65F-CA519915C486}" presName="quadrantPlaceholder" presStyleCnt="0"/>
      <dgm:spPr/>
      <dgm:t>
        <a:bodyPr/>
        <a:lstStyle/>
        <a:p>
          <a:endParaRPr lang="en-US"/>
        </a:p>
      </dgm:t>
    </dgm:pt>
    <dgm:pt modelId="{08C395D7-724B-472E-B31C-C3B356864A1C}" type="pres">
      <dgm:prSet presAssocID="{3B83C5F6-75A7-420F-A65F-CA519915C486}" presName="center1" presStyleLbl="fgShp" presStyleIdx="0" presStyleCnt="2"/>
      <dgm:spPr/>
      <dgm:t>
        <a:bodyPr/>
        <a:lstStyle/>
        <a:p>
          <a:endParaRPr lang="en-US"/>
        </a:p>
      </dgm:t>
    </dgm:pt>
    <dgm:pt modelId="{E24CB030-D50F-4CD8-8846-C894FA0C70D8}" type="pres">
      <dgm:prSet presAssocID="{3B83C5F6-75A7-420F-A65F-CA519915C486}" presName="center2" presStyleLbl="fgShp" presStyleIdx="1" presStyleCnt="2"/>
      <dgm:spPr/>
      <dgm:t>
        <a:bodyPr/>
        <a:lstStyle/>
        <a:p>
          <a:endParaRPr lang="en-US"/>
        </a:p>
      </dgm:t>
    </dgm:pt>
  </dgm:ptLst>
  <dgm:cxnLst>
    <dgm:cxn modelId="{6EBD85DB-560B-4AB2-90D4-C8ACF84499E1}" type="presOf" srcId="{CFA3C83B-788F-4A20-A501-8686C7E8E48B}" destId="{658417A1-0E50-4B0D-93EF-5309E973B586}" srcOrd="0" destOrd="0" presId="urn:microsoft.com/office/officeart/2005/8/layout/cycle4"/>
    <dgm:cxn modelId="{9EEBFB38-05A4-48D3-898B-43977E0B2DF5}" srcId="{3B83C5F6-75A7-420F-A65F-CA519915C486}" destId="{CFA3C83B-788F-4A20-A501-8686C7E8E48B}" srcOrd="3" destOrd="0" parTransId="{88C5D4B0-0320-4A69-9743-B21BFA837899}" sibTransId="{9E112E2C-4CD3-4705-8472-C68844B7BDB9}"/>
    <dgm:cxn modelId="{DC1FA0F1-C4C9-41F5-A5B6-8B3D04DB5E1C}" srcId="{3B83C5F6-75A7-420F-A65F-CA519915C486}" destId="{49B3861B-69ED-4F8D-A388-B4F637DFC80B}" srcOrd="1" destOrd="0" parTransId="{B9CFE584-3A18-4A18-AD68-23C16D7F7154}" sibTransId="{FE468FFD-D129-4E2A-B70C-9ADEA3CF720C}"/>
    <dgm:cxn modelId="{AAE56FF7-06D0-44A8-B2E4-01D89FFC787F}" srcId="{3B83C5F6-75A7-420F-A65F-CA519915C486}" destId="{AEC6E859-C4A6-4AF5-AD6E-7BD46D1EB1FA}" srcOrd="2" destOrd="0" parTransId="{ED76CFF1-AFEC-4A76-B38F-9B4248AF66FC}" sibTransId="{A07FEDC0-EACA-4FB7-8774-7E2FC166A7A7}"/>
    <dgm:cxn modelId="{829FFF50-6760-403F-81FC-5C9734D65877}" type="presOf" srcId="{3B83C5F6-75A7-420F-A65F-CA519915C486}" destId="{FB752FD8-4209-42FF-BC72-0B71507E128E}" srcOrd="0" destOrd="0" presId="urn:microsoft.com/office/officeart/2005/8/layout/cycle4"/>
    <dgm:cxn modelId="{D96FD950-DCDB-4B11-9B5E-FF0709545CF3}" type="presOf" srcId="{49B3861B-69ED-4F8D-A388-B4F637DFC80B}" destId="{4799217E-26E0-4402-B62E-4527EAB8AD84}" srcOrd="0" destOrd="0" presId="urn:microsoft.com/office/officeart/2005/8/layout/cycle4"/>
    <dgm:cxn modelId="{40A2E232-B743-4A7D-9961-B1901194B7C2}" type="presOf" srcId="{42684014-74E1-4F97-80F4-A82BCA56053F}" destId="{7A392423-C1BB-4E00-9ADD-33A8DC19EA99}" srcOrd="0" destOrd="0" presId="urn:microsoft.com/office/officeart/2005/8/layout/cycle4"/>
    <dgm:cxn modelId="{313F231F-BF75-4C1F-9774-65EBEDFF0EC5}" type="presOf" srcId="{AEC6E859-C4A6-4AF5-AD6E-7BD46D1EB1FA}" destId="{6754CC49-B544-465B-8482-678D9CD15163}" srcOrd="0" destOrd="0" presId="urn:microsoft.com/office/officeart/2005/8/layout/cycle4"/>
    <dgm:cxn modelId="{D53EFA65-82EC-425A-B9A9-1F69A2A3649C}" srcId="{3B83C5F6-75A7-420F-A65F-CA519915C486}" destId="{42684014-74E1-4F97-80F4-A82BCA56053F}" srcOrd="0" destOrd="0" parTransId="{5A1EC85B-7874-4F80-8BE3-719D5D15EB41}" sibTransId="{15E1B4B0-D03E-402F-BC68-B072C2B5CEF2}"/>
    <dgm:cxn modelId="{19F98E39-35DF-42F4-8CCE-2D1616C8CE65}" type="presParOf" srcId="{FB752FD8-4209-42FF-BC72-0B71507E128E}" destId="{B4A78629-9EFC-45F1-86DA-BF24CC845357}" srcOrd="0" destOrd="0" presId="urn:microsoft.com/office/officeart/2005/8/layout/cycle4"/>
    <dgm:cxn modelId="{FBE574BF-52B8-44A8-9204-C157AB297380}" type="presParOf" srcId="{B4A78629-9EFC-45F1-86DA-BF24CC845357}" destId="{B9007C95-56D1-49C8-8F04-6564CC90A338}" srcOrd="0" destOrd="0" presId="urn:microsoft.com/office/officeart/2005/8/layout/cycle4"/>
    <dgm:cxn modelId="{79294608-EC82-41E1-81E1-1067083846F4}" type="presParOf" srcId="{FB752FD8-4209-42FF-BC72-0B71507E128E}" destId="{957FC123-BF73-4F7F-AA90-84F218367F90}" srcOrd="1" destOrd="0" presId="urn:microsoft.com/office/officeart/2005/8/layout/cycle4"/>
    <dgm:cxn modelId="{E0BD5431-3604-4C9A-B5D1-F386013C27AF}" type="presParOf" srcId="{957FC123-BF73-4F7F-AA90-84F218367F90}" destId="{7A392423-C1BB-4E00-9ADD-33A8DC19EA99}" srcOrd="0" destOrd="0" presId="urn:microsoft.com/office/officeart/2005/8/layout/cycle4"/>
    <dgm:cxn modelId="{42506509-61DC-4796-9778-0841FFA90482}" type="presParOf" srcId="{957FC123-BF73-4F7F-AA90-84F218367F90}" destId="{4799217E-26E0-4402-B62E-4527EAB8AD84}" srcOrd="1" destOrd="0" presId="urn:microsoft.com/office/officeart/2005/8/layout/cycle4"/>
    <dgm:cxn modelId="{A81C5555-0D35-4EEC-B39B-81B5A1CA8C28}" type="presParOf" srcId="{957FC123-BF73-4F7F-AA90-84F218367F90}" destId="{6754CC49-B544-465B-8482-678D9CD15163}" srcOrd="2" destOrd="0" presId="urn:microsoft.com/office/officeart/2005/8/layout/cycle4"/>
    <dgm:cxn modelId="{CCAF8CA3-DC2D-46D5-9A9A-AB30DEA9EEB6}" type="presParOf" srcId="{957FC123-BF73-4F7F-AA90-84F218367F90}" destId="{658417A1-0E50-4B0D-93EF-5309E973B586}" srcOrd="3" destOrd="0" presId="urn:microsoft.com/office/officeart/2005/8/layout/cycle4"/>
    <dgm:cxn modelId="{FB65C23A-F75F-46A5-8C80-ABB3BF640A5C}" type="presParOf" srcId="{957FC123-BF73-4F7F-AA90-84F218367F90}" destId="{993583E4-1AA0-456D-8692-EF74DBE35E91}" srcOrd="4" destOrd="0" presId="urn:microsoft.com/office/officeart/2005/8/layout/cycle4"/>
    <dgm:cxn modelId="{94063295-1FD5-49F0-BA71-B1233CACA474}" type="presParOf" srcId="{FB752FD8-4209-42FF-BC72-0B71507E128E}" destId="{08C395D7-724B-472E-B31C-C3B356864A1C}" srcOrd="2" destOrd="0" presId="urn:microsoft.com/office/officeart/2005/8/layout/cycle4"/>
    <dgm:cxn modelId="{DD6E7317-98AD-40CF-9E2B-C1928EDA3716}" type="presParOf" srcId="{FB752FD8-4209-42FF-BC72-0B71507E128E}" destId="{E24CB030-D50F-4CD8-8846-C894FA0C70D8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392423-C1BB-4E00-9ADD-33A8DC19EA99}">
      <dsp:nvSpPr>
        <dsp:cNvPr id="0" name=""/>
        <dsp:cNvSpPr/>
      </dsp:nvSpPr>
      <dsp:spPr>
        <a:xfrm>
          <a:off x="2145209" y="263228"/>
          <a:ext cx="1999610" cy="1999610"/>
        </a:xfrm>
        <a:prstGeom prst="pieWedg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xmlns:mc="http://schemas.openxmlformats.org/markup-compatibility/2006" xmlns:a14="http://schemas.microsoft.com/office/drawing/2010/main" val="000000" mc:Ignorable="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Reinforce readership loyalty</a:t>
          </a:r>
          <a:endParaRPr lang="en-US" sz="1600" kern="1200" dirty="0"/>
        </a:p>
      </dsp:txBody>
      <dsp:txXfrm>
        <a:off x="2730881" y="848900"/>
        <a:ext cx="1413938" cy="1413938"/>
      </dsp:txXfrm>
    </dsp:sp>
    <dsp:sp modelId="{4799217E-26E0-4402-B62E-4527EAB8AD84}">
      <dsp:nvSpPr>
        <dsp:cNvPr id="0" name=""/>
        <dsp:cNvSpPr/>
      </dsp:nvSpPr>
      <dsp:spPr>
        <a:xfrm rot="5400000">
          <a:off x="4237180" y="263228"/>
          <a:ext cx="1999610" cy="1999610"/>
        </a:xfrm>
        <a:prstGeom prst="pieWedg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xmlns:mc="http://schemas.openxmlformats.org/markup-compatibility/2006" xmlns:a14="http://schemas.microsoft.com/office/drawing/2010/main" val="000000" mc:Ignorable="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Generate excitement for new readers</a:t>
          </a:r>
          <a:endParaRPr lang="en-US" sz="1600" kern="1200" dirty="0"/>
        </a:p>
      </dsp:txBody>
      <dsp:txXfrm rot="-5400000">
        <a:off x="4237180" y="848900"/>
        <a:ext cx="1413938" cy="1413938"/>
      </dsp:txXfrm>
    </dsp:sp>
    <dsp:sp modelId="{6754CC49-B544-465B-8482-678D9CD15163}">
      <dsp:nvSpPr>
        <dsp:cNvPr id="0" name=""/>
        <dsp:cNvSpPr/>
      </dsp:nvSpPr>
      <dsp:spPr>
        <a:xfrm rot="10800000">
          <a:off x="4237180" y="2355198"/>
          <a:ext cx="1999610" cy="1999610"/>
        </a:xfrm>
        <a:prstGeom prst="pieWedg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xmlns:mc="http://schemas.openxmlformats.org/markup-compatibility/2006" xmlns:a14="http://schemas.microsoft.com/office/drawing/2010/main" val="000000" mc:Ignorable="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Increase display ads in the Winners issue</a:t>
          </a:r>
          <a:endParaRPr lang="en-US" sz="1600" kern="1200" dirty="0"/>
        </a:p>
      </dsp:txBody>
      <dsp:txXfrm rot="10800000">
        <a:off x="4237180" y="2355198"/>
        <a:ext cx="1413938" cy="1413938"/>
      </dsp:txXfrm>
    </dsp:sp>
    <dsp:sp modelId="{658417A1-0E50-4B0D-93EF-5309E973B586}">
      <dsp:nvSpPr>
        <dsp:cNvPr id="0" name=""/>
        <dsp:cNvSpPr/>
      </dsp:nvSpPr>
      <dsp:spPr>
        <a:xfrm rot="16200000">
          <a:off x="2145209" y="2355198"/>
          <a:ext cx="1999610" cy="1999610"/>
        </a:xfrm>
        <a:prstGeom prst="pieWedg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xmlns:mc="http://schemas.openxmlformats.org/markup-compatibility/2006" xmlns:a14="http://schemas.microsoft.com/office/drawing/2010/main" val="000000" mc:Ignorable="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Obtain local media coverage</a:t>
          </a:r>
          <a:endParaRPr lang="en-US" sz="1600" kern="1200" dirty="0"/>
        </a:p>
      </dsp:txBody>
      <dsp:txXfrm rot="5400000">
        <a:off x="2730881" y="2355198"/>
        <a:ext cx="1413938" cy="1413938"/>
      </dsp:txXfrm>
    </dsp:sp>
    <dsp:sp modelId="{08C395D7-724B-472E-B31C-C3B356864A1C}">
      <dsp:nvSpPr>
        <dsp:cNvPr id="0" name=""/>
        <dsp:cNvSpPr/>
      </dsp:nvSpPr>
      <dsp:spPr>
        <a:xfrm>
          <a:off x="3845801" y="1893395"/>
          <a:ext cx="690396" cy="600344"/>
        </a:xfrm>
        <a:prstGeom prst="circularArrow">
          <a:avLst/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xmlns:mc="http://schemas.openxmlformats.org/markup-compatibility/2006" xmlns:a14="http://schemas.microsoft.com/office/drawing/2010/main" val="000000" mc:Ignorable="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E24CB030-D50F-4CD8-8846-C894FA0C70D8}">
      <dsp:nvSpPr>
        <dsp:cNvPr id="0" name=""/>
        <dsp:cNvSpPr/>
      </dsp:nvSpPr>
      <dsp:spPr>
        <a:xfrm rot="10800000">
          <a:off x="3845801" y="2124297"/>
          <a:ext cx="690396" cy="600344"/>
        </a:xfrm>
        <a:prstGeom prst="circularArrow">
          <a:avLst/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shade val="75000"/>
                <a:satMod val="120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xmlns:mc="http://schemas.openxmlformats.org/markup-compatibility/2006" xmlns:a14="http://schemas.microsoft.com/office/drawing/2010/main" val="000000" mc:Ignorable="">
              <a:alpha val="28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20400000"/>
          </a:lightRig>
        </a:scene3d>
        <a:sp3d>
          <a:bevelT w="50800" h="12700" prst="softRound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2979C2-B2CB-4B3B-BC1C-42D682A87DCD}" type="datetimeFigureOut">
              <a:rPr lang="en-US" smtClean="0"/>
              <a:pPr/>
              <a:t>4/5/2010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4CFDD0-CCC6-4D88-947D-5D610475FC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512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DE8405-2D29-4AC3-B9BB-52D603FD75B8}" type="datetimeFigureOut">
              <a:rPr lang="en-US" smtClean="0"/>
              <a:pPr/>
              <a:t>4/5/2010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E63A1D-6EC2-4065-B92C-B8ED06DEEE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367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E63A1D-6EC2-4065-B92C-B8ED06DEEED1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E63A1D-6EC2-4065-B92C-B8ED06DEEED1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5F5F5" mc:Ignorable="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xmlns:mc="http://schemas.openxmlformats.org/markup-compatibility/2006" xmlns:a14="http://schemas.microsoft.com/office/drawing/2010/main" val="424242" mc:Ignorable="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05164374-E28A-49D1-88CC-FB0EB07FDBE8}" type="datetime1">
              <a:rPr lang="en-US" smtClean="0"/>
              <a:t>4/5/2010</a:t>
            </a:fld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DB05FDC-CF99-4F91-81E5-D5D794FADE6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1CE3F-FB18-4F2E-9819-B801E558820E}" type="datetime1">
              <a:rPr lang="en-US" smtClean="0"/>
              <a:t>4/5/2010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5FDC-CF99-4F91-81E5-D5D794FAD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DA253-5AEC-4546-88B9-46AE80A350DF}" type="datetime1">
              <a:rPr lang="en-US" smtClean="0"/>
              <a:t>4/5/2010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5FDC-CF99-4F91-81E5-D5D794FAD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5">
                  <a:lumMod val="75000"/>
                </a:schemeClr>
              </a:buClr>
              <a:defRPr/>
            </a:lvl1pPr>
            <a:lvl2pPr>
              <a:buClr>
                <a:srgbClr xmlns:mc="http://schemas.openxmlformats.org/markup-compatibility/2006" xmlns:a14="http://schemas.microsoft.com/office/drawing/2010/main" val="00B0F0" mc:Ignorable=""/>
              </a:buClr>
              <a:defRPr/>
            </a:lvl2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59D9-DC35-4C15-BEEC-04E958504F92}" type="datetime1">
              <a:rPr lang="en-US" smtClean="0"/>
              <a:t>4/5/2010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5FDC-CF99-4F91-81E5-D5D794FADE6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000" b="1" cap="none" baseline="0" dirty="0">
                <a:ln w="635">
                  <a:noFill/>
                </a:ln>
                <a:solidFill>
                  <a:schemeClr val="bg1"/>
                </a:solidFill>
                <a:effectLst>
                  <a:outerShdw blurRad="38100" dist="25400" dir="5400000" algn="tl" rotWithShape="0">
                    <a:srgbClr xmlns:mc="http://schemas.openxmlformats.org/markup-compatibility/2006" xmlns:a14="http://schemas.microsoft.com/office/drawing/2010/main" val="000000" mc:Ignorable="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359D9-DC35-4C15-BEEC-04E958504F92}" type="datetime1">
              <a:rPr lang="en-US" smtClean="0"/>
              <a:t>4/5/2010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5FDC-CF99-4F91-81E5-D5D794FAD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4FBEA-7095-42D1-AD2B-470359A34C92}" type="datetime1">
              <a:rPr lang="en-US" smtClean="0"/>
              <a:t>4/5/2010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5FDC-CF99-4F91-81E5-D5D794FAD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DF1E4-4084-443F-A901-E4C9333D6392}" type="datetime1">
              <a:rPr lang="en-US" smtClean="0"/>
              <a:t>4/5/2010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5FDC-CF99-4F91-81E5-D5D794FADE6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CAB7D-4620-4EF3-A3B3-6D6744EE5020}" type="datetime1">
              <a:rPr lang="en-US" smtClean="0"/>
              <a:t>4/5/2010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5FDC-CF99-4F91-81E5-D5D794FAD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F0C31-B511-4D37-923B-1792867802FC}" type="datetime1">
              <a:rPr lang="en-US" smtClean="0"/>
              <a:t>4/5/2010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5FDC-CF99-4F91-81E5-D5D794FAD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057FB-5239-4B57-9C1D-FC916D4D0366}" type="datetime1">
              <a:rPr lang="en-US" smtClean="0"/>
              <a:t>4/5/2010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5FDC-CF99-4F91-81E5-D5D794FAD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5F5F5" mc:Ignorable="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D9945-43DC-4456-A185-F56B6867FDA1}" type="datetime1">
              <a:rPr lang="en-US" smtClean="0"/>
              <a:t>4/5/2010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5FDC-CF99-4F91-81E5-D5D794FADE6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xmlns:mc="http://schemas.openxmlformats.org/markup-compatibility/2006" xmlns:a14="http://schemas.microsoft.com/office/drawing/2010/main" val="424242" mc:Ignorable="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5F5F5" mc:Ignorable="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xmlns:mc="http://schemas.openxmlformats.org/markup-compatibility/2006" xmlns:a14="http://schemas.microsoft.com/office/drawing/2010/main" val="424242" mc:Ignorable="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43EC3-F873-4B17-98B2-94EF57BD6CE2}" type="datetime1">
              <a:rPr lang="en-US" smtClean="0"/>
              <a:t>4/5/2010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5FDC-CF99-4F91-81E5-D5D794FAD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5F5F5" mc:Ignorable="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xmlns:mc="http://schemas.openxmlformats.org/markup-compatibility/2006" xmlns:a14="http://schemas.microsoft.com/office/drawing/2010/main" val="FEFEFE" mc:Ignorable=""/>
                </a:solidFill>
              </a:defRPr>
            </a:lvl1pPr>
          </a:lstStyle>
          <a:p>
            <a:fld id="{2EB5F2A3-87B8-41F0-BA24-541B76DBB357}" type="datetime1">
              <a:rPr lang="en-US" smtClean="0"/>
              <a:t>4/5/2010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xmlns:mc="http://schemas.openxmlformats.org/markup-compatibility/2006" xmlns:a14="http://schemas.microsoft.com/office/drawing/2010/main" val="FEFEFE" mc:Ignorable=""/>
                </a:solidFill>
              </a:defRPr>
            </a:lvl1pPr>
          </a:lstStyle>
          <a:p>
            <a:fld id="{ADB05FDC-CF99-4F91-81E5-D5D794FADE6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22" r:id="rId12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Best of Ruse</a:t>
            </a:r>
            <a:endParaRPr 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Good Eats</a:t>
            </a:r>
          </a:p>
          <a:p>
            <a:r>
              <a:rPr lang="en-US" dirty="0" smtClean="0"/>
              <a:t>Good People</a:t>
            </a:r>
          </a:p>
          <a:p>
            <a:r>
              <a:rPr lang="en-US" dirty="0" smtClean="0"/>
              <a:t>Good Things to Do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dirty="0" smtClean="0"/>
              <a:t>Advantages of the Contest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5FDC-CF99-4F91-81E5-D5D794FADE6E}" type="slidenum">
              <a:rPr lang="en-US" smtClean="0"/>
              <a:pPr/>
              <a:t>2</a:t>
            </a:fld>
            <a:endParaRPr lang="en-US" dirty="0"/>
          </a:p>
        </p:txBody>
      </p:sp>
      <p:graphicFrame>
        <p:nvGraphicFramePr>
          <p:cNvPr id="7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9911705"/>
              </p:ext>
            </p:extLst>
          </p:nvPr>
        </p:nvGraphicFramePr>
        <p:xfrm>
          <a:off x="457200" y="1752600"/>
          <a:ext cx="8382000" cy="4618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Best Used Bookstore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BUB</a:t>
            </a:r>
          </a:p>
          <a:p>
            <a:r>
              <a:rPr lang="en-US" dirty="0" smtClean="0"/>
              <a:t>Tables of Content</a:t>
            </a:r>
          </a:p>
          <a:p>
            <a:r>
              <a:rPr lang="en-US" dirty="0" smtClean="0"/>
              <a:t>Mercantile Lit</a:t>
            </a:r>
          </a:p>
          <a:p>
            <a:r>
              <a:rPr lang="en-US" dirty="0" err="1" smtClean="0"/>
              <a:t>Wurdz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5FDC-CF99-4F91-81E5-D5D794FADE6E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Best Coffee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Starbucks</a:t>
            </a:r>
          </a:p>
          <a:p>
            <a:r>
              <a:rPr lang="en-US" dirty="0" smtClean="0"/>
              <a:t>Roasted &amp; Toasted</a:t>
            </a:r>
          </a:p>
          <a:p>
            <a:r>
              <a:rPr lang="en-US" dirty="0" smtClean="0"/>
              <a:t>Java Jane’s</a:t>
            </a:r>
          </a:p>
          <a:p>
            <a:r>
              <a:rPr lang="en-US" dirty="0" smtClean="0"/>
              <a:t>The Coveted Bean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5FDC-CF99-4F91-81E5-D5D794FADE6E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dirty="0" smtClean="0"/>
              <a:t>Best Candy Store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Candy Doyenne</a:t>
            </a:r>
          </a:p>
          <a:p>
            <a:r>
              <a:rPr lang="en-US" dirty="0" smtClean="0"/>
              <a:t>The Cake Menagerie</a:t>
            </a:r>
          </a:p>
          <a:p>
            <a:r>
              <a:rPr lang="en-US" dirty="0" smtClean="0"/>
              <a:t>Sweet Surrender</a:t>
            </a:r>
          </a:p>
          <a:p>
            <a:r>
              <a:rPr lang="en-US" dirty="0" smtClean="0"/>
              <a:t>The Candy </a:t>
            </a:r>
            <a:r>
              <a:rPr lang="en-US" dirty="0" err="1" smtClean="0"/>
              <a:t>Barre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5FDC-CF99-4F91-81E5-D5D794FADE6E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Best Public Artistic Nightmare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Chevy on a Stick</a:t>
            </a:r>
          </a:p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St Taxidermy Mural</a:t>
            </a:r>
          </a:p>
          <a:p>
            <a:r>
              <a:rPr lang="en-US" dirty="0" smtClean="0"/>
              <a:t>Rusted Found Art Park</a:t>
            </a:r>
          </a:p>
          <a:p>
            <a:r>
              <a:rPr lang="en-US" dirty="0" smtClean="0"/>
              <a:t>Overpass decorations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5FDC-CF99-4F91-81E5-D5D794FADE6E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dirty="0" smtClean="0"/>
              <a:t>Best Burger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Chowhounds</a:t>
            </a:r>
          </a:p>
          <a:p>
            <a:r>
              <a:rPr lang="en-US" dirty="0" smtClean="0"/>
              <a:t>The Kitchen Grille 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Veg</a:t>
            </a:r>
            <a:r>
              <a:rPr lang="en-US" dirty="0" smtClean="0"/>
              <a:t> </a:t>
            </a:r>
          </a:p>
          <a:p>
            <a:r>
              <a:rPr lang="en-US" dirty="0" smtClean="0"/>
              <a:t>Nora’s </a:t>
            </a:r>
            <a:r>
              <a:rPr lang="en-US" dirty="0" err="1" smtClean="0"/>
              <a:t>Eaterie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5FDC-CF99-4F91-81E5-D5D794FADE6E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dirty="0" smtClean="0"/>
              <a:t>Best Place to Take Kids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Art Zone</a:t>
            </a:r>
          </a:p>
          <a:p>
            <a:r>
              <a:rPr lang="en-US" dirty="0" smtClean="0"/>
              <a:t>Natural History Museum</a:t>
            </a:r>
          </a:p>
          <a:p>
            <a:r>
              <a:rPr lang="en-US" dirty="0" smtClean="0"/>
              <a:t>Zoo</a:t>
            </a:r>
          </a:p>
          <a:p>
            <a:r>
              <a:rPr lang="en-US" dirty="0" smtClean="0"/>
              <a:t>Aquarium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5FDC-CF99-4F91-81E5-D5D794FADE6E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Best Place to Listen to Live Music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Isotopes</a:t>
            </a:r>
          </a:p>
          <a:p>
            <a:r>
              <a:rPr lang="en-US" dirty="0" smtClean="0"/>
              <a:t>The Jazz Spot</a:t>
            </a:r>
          </a:p>
          <a:p>
            <a:r>
              <a:rPr lang="en-US" dirty="0" smtClean="0"/>
              <a:t>Diminished 7</a:t>
            </a:r>
            <a:r>
              <a:rPr lang="en-US" baseline="30000" dirty="0" smtClean="0"/>
              <a:t>th</a:t>
            </a:r>
            <a:r>
              <a:rPr lang="en-US" dirty="0" smtClean="0"/>
              <a:t> St</a:t>
            </a:r>
          </a:p>
          <a:p>
            <a:r>
              <a:rPr lang="en-US" dirty="0" smtClean="0"/>
              <a:t>Blintz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05FDC-CF99-4F91-81E5-D5D794FADE6E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3E3D2D" mc:Ignorable=""/>
      </a:dk2>
      <a:lt2>
        <a:srgbClr xmlns:mc="http://schemas.openxmlformats.org/markup-compatibility/2006" xmlns:a14="http://schemas.microsoft.com/office/drawing/2010/main" val="CAF278" mc:Ignorable=""/>
      </a:lt2>
      <a:accent1>
        <a:srgbClr xmlns:mc="http://schemas.openxmlformats.org/markup-compatibility/2006" xmlns:a14="http://schemas.microsoft.com/office/drawing/2010/main" val="94C600" mc:Ignorable=""/>
      </a:accent1>
      <a:accent2>
        <a:srgbClr xmlns:mc="http://schemas.openxmlformats.org/markup-compatibility/2006" xmlns:a14="http://schemas.microsoft.com/office/drawing/2010/main" val="71685A" mc:Ignorable=""/>
      </a:accent2>
      <a:accent3>
        <a:srgbClr xmlns:mc="http://schemas.openxmlformats.org/markup-compatibility/2006" xmlns:a14="http://schemas.microsoft.com/office/drawing/2010/main" val="FF6700" mc:Ignorable=""/>
      </a:accent3>
      <a:accent4>
        <a:srgbClr xmlns:mc="http://schemas.openxmlformats.org/markup-compatibility/2006" xmlns:a14="http://schemas.microsoft.com/office/drawing/2010/main" val="909465" mc:Ignorable=""/>
      </a:accent4>
      <a:accent5>
        <a:srgbClr xmlns:mc="http://schemas.openxmlformats.org/markup-compatibility/2006" xmlns:a14="http://schemas.microsoft.com/office/drawing/2010/main" val="956B43" mc:Ignorable=""/>
      </a:accent5>
      <a:accent6>
        <a:srgbClr xmlns:mc="http://schemas.openxmlformats.org/markup-compatibility/2006" xmlns:a14="http://schemas.microsoft.com/office/drawing/2010/main" val="FEA022" mc:Ignorable=""/>
      </a:accent6>
      <a:hlink>
        <a:srgbClr xmlns:mc="http://schemas.openxmlformats.org/markup-compatibility/2006" xmlns:a14="http://schemas.microsoft.com/office/drawing/2010/main" val="E68200" mc:Ignorable=""/>
      </a:hlink>
      <a:folHlink>
        <a:srgbClr xmlns:mc="http://schemas.openxmlformats.org/markup-compatibility/2006" xmlns:a14="http://schemas.microsoft.com/office/drawing/2010/main" val="FFA94A" mc:Ignorable=""/>
      </a:folHlink>
    </a:clrScheme>
    <a:fontScheme name="Austin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xmlns:mc="http://schemas.openxmlformats.org/markup-compatibility/2006" xmlns:a14="http://schemas.microsoft.com/office/drawing/2010/main" val="000000" mc:Ignorable="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xmlns:mc="http://schemas.openxmlformats.org/markup-compatibility/2006" xmlns:a14="http://schemas.microsoft.com/office/drawing/2010/main" val="000000" mc:Ignorable="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784</TotalTime>
  <Words>134</Words>
  <Application>Microsoft Office PowerPoint</Application>
  <PresentationFormat>On-screen Show (4:3)</PresentationFormat>
  <Paragraphs>54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Austin</vt:lpstr>
      <vt:lpstr>Best of Ruse</vt:lpstr>
      <vt:lpstr>Advantages of the Contest</vt:lpstr>
      <vt:lpstr>Best Used Bookstore</vt:lpstr>
      <vt:lpstr>Best Coffee</vt:lpstr>
      <vt:lpstr>Best Candy Store</vt:lpstr>
      <vt:lpstr>Best Public Artistic Nightmare</vt:lpstr>
      <vt:lpstr>Best Burger</vt:lpstr>
      <vt:lpstr>Best Place to Take Kids</vt:lpstr>
      <vt:lpstr>Best Place to Listen to Live Music</vt:lpstr>
    </vt:vector>
  </TitlesOfParts>
  <Company>Indiana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Best of &lt;Your Town&gt;</dc:title>
  <dc:creator>Barbara Waxer</dc:creator>
  <cp:lastModifiedBy>Barbara Waxer</cp:lastModifiedBy>
  <cp:revision>226</cp:revision>
  <dcterms:created xsi:type="dcterms:W3CDTF">2006-12-01T04:40:30Z</dcterms:created>
  <dcterms:modified xsi:type="dcterms:W3CDTF">2010-04-05T23:19:29Z</dcterms:modified>
</cp:coreProperties>
</file>