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4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5/1/2010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 dirty="0">
              <a:solidFill>
                <a:schemeClr val="tx2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5/1/2010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5/1/2010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5/1/2010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5/1/2010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5/1/2010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5/1/2010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 dirty="0">
              <a:solidFill>
                <a:schemeClr val="tx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5/1/2010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5/1/2010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5/1/2010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8F6BCBE8-30B0-4476-8762-9236B142003A}" type="datetimeFigureOut">
              <a:rPr lang="en-US" smtClean="0"/>
              <a:pPr/>
              <a:t>5/1/2010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F6BCBE8-30B0-4476-8762-9236B142003A}" type="datetimeFigureOut">
              <a:rPr lang="en-US" smtClean="0"/>
              <a:pPr/>
              <a:t>5/1/2010</a:t>
            </a:fld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100" dirty="0">
              <a:solidFill>
                <a:schemeClr val="tx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 algn="l" eaLnBrk="1" latinLnBrk="0" hangingPunct="1"/>
            <a:fld id="{09CEB3EB-F4F2-46F4-8867-D3C68411A9A0}" type="slidenum">
              <a:rPr kumimoji="0" lang="en-US" smtClean="0"/>
              <a:pPr algn="l" eaLnBrk="1" latinLnBrk="0" hangingPunct="1"/>
              <a:t>‹#›</a:t>
            </a:fld>
            <a:endParaRPr kumimoji="0" lang="en-US" sz="1200" dirty="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ightening2.jp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 t="23293" r="27069"/>
          <a:stretch>
            <a:fillRect/>
          </a:stretch>
        </p:blipFill>
        <p:spPr>
          <a:xfrm>
            <a:off x="1752600" y="1752600"/>
            <a:ext cx="4191000" cy="2814828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effectLst>
                  <a:innerShdw blurRad="63500" dist="50800">
                    <a:prstClr val="black">
                      <a:alpha val="50000"/>
                    </a:prstClr>
                  </a:innerShdw>
                </a:effectLst>
              </a:rPr>
              <a:t>Landscape lightning</a:t>
            </a:r>
            <a:endParaRPr lang="en-US" dirty="0">
              <a:effectLst>
                <a:innerShdw blurRad="63500" dist="508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Outdoor Lighting Specialists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67</TotalTime>
  <Words>6</Words>
  <Application>Microsoft Office PowerPoint</Application>
  <PresentationFormat>On-screen Show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Metro</vt:lpstr>
      <vt:lpstr>Landscape lightning</vt:lpstr>
      <vt:lpstr>Products</vt:lpstr>
    </vt:vector>
  </TitlesOfParts>
  <Company>Indiana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Barbara Waxer</dc:creator>
  <cp:lastModifiedBy>Barbara Waxer</cp:lastModifiedBy>
  <cp:revision>42</cp:revision>
  <dcterms:created xsi:type="dcterms:W3CDTF">2007-02-05T02:29:31Z</dcterms:created>
  <dcterms:modified xsi:type="dcterms:W3CDTF">2010-05-01T23:59:33Z</dcterms:modified>
</cp:coreProperties>
</file>