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xmlns:mc="http://schemas.openxmlformats.org/markup-compatibility/2006" xmlns:a14="http://schemas.microsoft.com/office/drawing/2010/main" val="FF0000" mc:Ignorable="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5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E5361-B66B-4DCD-ACB5-6ECBDA792B64}" type="datetimeFigureOut">
              <a:rPr lang="en-US" smtClean="0"/>
              <a:pPr/>
              <a:t>3/24/2010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CoreWerks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Group Fitness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Conditioning</a:t>
            </a:r>
          </a:p>
          <a:p>
            <a:r>
              <a:rPr lang="en-US" dirty="0" smtClean="0"/>
              <a:t>Indoor Cycling</a:t>
            </a:r>
          </a:p>
          <a:p>
            <a:r>
              <a:rPr lang="en-US" dirty="0" smtClean="0"/>
              <a:t>Pilates</a:t>
            </a:r>
          </a:p>
          <a:p>
            <a:r>
              <a:rPr lang="en-US" smtClean="0"/>
              <a:t>Aerobics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Classes Spur Revenue!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Classes</a:t>
            </a:r>
          </a:p>
          <a:p>
            <a:pPr lvl="1"/>
            <a:r>
              <a:rPr lang="en-US" dirty="0" smtClean="0"/>
              <a:t>Retail Products</a:t>
            </a:r>
          </a:p>
          <a:p>
            <a:pPr lvl="2"/>
            <a:r>
              <a:rPr lang="en-US" dirty="0" smtClean="0"/>
              <a:t>Consumables</a:t>
            </a:r>
          </a:p>
          <a:p>
            <a:pPr lvl="2"/>
            <a:r>
              <a:rPr lang="en-US" dirty="0" smtClean="0"/>
              <a:t>Clothing</a:t>
            </a:r>
          </a:p>
          <a:p>
            <a:pPr lvl="1"/>
            <a:r>
              <a:rPr lang="en-US" dirty="0" smtClean="0"/>
              <a:t>Personal Training</a:t>
            </a:r>
          </a:p>
          <a:p>
            <a:pPr lvl="2"/>
            <a:r>
              <a:rPr lang="en-US" dirty="0" smtClean="0"/>
              <a:t>Equipment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Body Sculpt</a:t>
            </a:r>
          </a:p>
          <a:p>
            <a:r>
              <a:rPr lang="en-US" dirty="0" err="1" smtClean="0"/>
              <a:t>CardioBox</a:t>
            </a:r>
            <a:endParaRPr lang="en-US" dirty="0" smtClean="0"/>
          </a:p>
          <a:p>
            <a:r>
              <a:rPr lang="en-US" dirty="0" err="1" smtClean="0"/>
              <a:t>CardioFlex</a:t>
            </a:r>
            <a:endParaRPr lang="en-US" dirty="0" smtClean="0"/>
          </a:p>
          <a:p>
            <a:r>
              <a:rPr lang="en-US" dirty="0" err="1" smtClean="0"/>
              <a:t>CardioCore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Indoor Cycling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Recreational</a:t>
            </a:r>
          </a:p>
          <a:p>
            <a:r>
              <a:rPr lang="en-US" dirty="0" smtClean="0"/>
              <a:t>Century Training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Fundamentals</a:t>
            </a:r>
          </a:p>
          <a:p>
            <a:r>
              <a:rPr lang="en-US" dirty="0" smtClean="0"/>
              <a:t>Off the mat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37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CoreWerks</vt:lpstr>
      <vt:lpstr>Classes</vt:lpstr>
      <vt:lpstr>Classes Spur Revenue!</vt:lpstr>
      <vt:lpstr>Conditioning</vt:lpstr>
      <vt:lpstr>Indoor Cycling</vt:lpstr>
      <vt:lpstr>Pilates</vt:lpstr>
    </vt:vector>
  </TitlesOfParts>
  <Company>Indiana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CoreWerks</dc:title>
  <dc:creator>Barbara Waxer</dc:creator>
  <cp:lastModifiedBy>Your User Name</cp:lastModifiedBy>
  <cp:revision>10</cp:revision>
  <dcterms:created xsi:type="dcterms:W3CDTF">2006-11-29T23:40:50Z</dcterms:created>
  <dcterms:modified xsi:type="dcterms:W3CDTF">2010-03-24T17:21:20Z</dcterms:modified>
</cp:coreProperties>
</file>