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2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2" d="100"/>
          <a:sy n="82" d="100"/>
        </p:scale>
        <p:origin x="-15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974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F73912-3CC6-4DFE-9CE3-2EC8DA32B242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16E2FA-F438-4BD3-8F31-D8815F73A1C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8843308"/>
            <a:ext cx="914400" cy="30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22306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CD4B9D-F1C1-4D08-AD1A-6C8AEFEBB965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9092D-92B0-454A-A4E3-59922F4C22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5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E5361-B66B-4DCD-ACB5-6ECBDA792B64}" type="datetimeFigureOut">
              <a:rPr lang="en-US" smtClean="0"/>
              <a:pPr/>
              <a:t>3/23/2010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355BE0-838B-4D6C-8C71-24298F384C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Best </a:t>
            </a:r>
            <a:r>
              <a:rPr lang="en-US" dirty="0" smtClean="0"/>
              <a:t>Practices = </a:t>
            </a:r>
            <a:br>
              <a:rPr lang="en-US" dirty="0" smtClean="0"/>
            </a:br>
            <a:r>
              <a:rPr lang="en-US" dirty="0" smtClean="0"/>
              <a:t>Best Business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Belongings Annual Meeting</a:t>
            </a:r>
          </a:p>
          <a:p>
            <a:r>
              <a:rPr lang="en-US" dirty="0" smtClean="0"/>
              <a:t>April 17</a:t>
            </a:r>
            <a:r>
              <a:rPr lang="en-US" smtClean="0"/>
              <a:t>, 2013</a:t>
            </a:r>
            <a:endParaRPr lang="en-US" dirty="0" smtClean="0"/>
          </a:p>
          <a:p>
            <a:r>
              <a:rPr lang="en-US" dirty="0" smtClean="0"/>
              <a:t>Your Name</a:t>
            </a:r>
            <a:endParaRPr lang="en-US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457200"/>
            <a:ext cx="4764805" cy="156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Business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Promote accountability</a:t>
            </a:r>
          </a:p>
          <a:p>
            <a:r>
              <a:rPr lang="en-US" dirty="0" smtClean="0"/>
              <a:t>Honest dealings and respect for all</a:t>
            </a:r>
          </a:p>
          <a:p>
            <a:r>
              <a:rPr lang="en-US" dirty="0" smtClean="0"/>
              <a:t>Open communication</a:t>
            </a:r>
          </a:p>
          <a:p>
            <a:r>
              <a:rPr lang="en-US" dirty="0" smtClean="0"/>
              <a:t>Continuous improvement</a:t>
            </a:r>
          </a:p>
          <a:p>
            <a:r>
              <a:rPr lang="en-US" dirty="0" smtClean="0"/>
              <a:t>Honor all contracts and agreements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Build Productive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Suppliers</a:t>
            </a:r>
          </a:p>
          <a:p>
            <a:pPr lvl="1"/>
            <a:r>
              <a:rPr lang="en-US" dirty="0" smtClean="0"/>
              <a:t>Know the culture</a:t>
            </a:r>
          </a:p>
          <a:p>
            <a:pPr lvl="1"/>
            <a:r>
              <a:rPr lang="en-US" dirty="0" smtClean="0"/>
              <a:t>Know the craft</a:t>
            </a:r>
          </a:p>
          <a:p>
            <a:r>
              <a:rPr lang="en-US" dirty="0" smtClean="0"/>
              <a:t>Staff</a:t>
            </a:r>
          </a:p>
          <a:p>
            <a:pPr lvl="1"/>
            <a:r>
              <a:rPr lang="en-US" dirty="0" smtClean="0"/>
              <a:t>Respect</a:t>
            </a:r>
          </a:p>
          <a:p>
            <a:pPr lvl="1"/>
            <a:r>
              <a:rPr lang="en-US" dirty="0" smtClean="0"/>
              <a:t>Listen</a:t>
            </a:r>
          </a:p>
          <a:p>
            <a:pPr lvl="1"/>
            <a:r>
              <a:rPr lang="en-US" dirty="0" smtClean="0"/>
              <a:t>Value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 a Trusted Trading Partner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Comply with laws in country of origin</a:t>
            </a:r>
          </a:p>
          <a:p>
            <a:r>
              <a:rPr lang="en-US" dirty="0" smtClean="0"/>
              <a:t>Comply with customs in country of origin</a:t>
            </a:r>
          </a:p>
          <a:p>
            <a:pPr lvl="1"/>
            <a:r>
              <a:rPr lang="en-US" dirty="0" smtClean="0"/>
              <a:t>May differ from established regulations!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Advertising Promotes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customer loyalty</a:t>
            </a:r>
          </a:p>
          <a:p>
            <a:r>
              <a:rPr lang="en-US" dirty="0" smtClean="0"/>
              <a:t>Promote American crafts</a:t>
            </a:r>
          </a:p>
          <a:p>
            <a:r>
              <a:rPr lang="en-US" dirty="0" smtClean="0"/>
              <a:t>Educate customers</a:t>
            </a:r>
          </a:p>
          <a:p>
            <a:r>
              <a:rPr lang="en-US" dirty="0" smtClean="0"/>
              <a:t>Work with similar businesses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green whenever possible</a:t>
            </a:r>
          </a:p>
          <a:p>
            <a:pPr lvl="1"/>
            <a:r>
              <a:rPr lang="en-US" dirty="0" smtClean="0"/>
              <a:t>Flyers</a:t>
            </a:r>
          </a:p>
          <a:p>
            <a:pPr lvl="1"/>
            <a:r>
              <a:rPr lang="en-US" dirty="0" smtClean="0"/>
              <a:t>Recycle packing materials</a:t>
            </a:r>
          </a:p>
          <a:p>
            <a:pPr lvl="1"/>
            <a:r>
              <a:rPr lang="en-US" smtClean="0"/>
              <a:t>Stock </a:t>
            </a:r>
            <a:r>
              <a:rPr lang="en-US" dirty="0" smtClean="0"/>
              <a:t>and use recycled wrapping paper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101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Best Practices =  Best Business</vt:lpstr>
      <vt:lpstr>Fair Business Practices</vt:lpstr>
      <vt:lpstr>Build Productive Relationships</vt:lpstr>
      <vt:lpstr>Be a Trusted Trading Partner</vt:lpstr>
      <vt:lpstr>Advertising Promotes Values</vt:lpstr>
      <vt:lpstr>Future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CoreWerks</dc:title>
  <dc:creator>Barbara Waxer</dc:creator>
  <cp:lastModifiedBy>Your User Name</cp:lastModifiedBy>
  <cp:revision>50</cp:revision>
  <dcterms:created xsi:type="dcterms:W3CDTF">2006-11-29T23:40:50Z</dcterms:created>
  <dcterms:modified xsi:type="dcterms:W3CDTF">2010-03-24T05:16:49Z</dcterms:modified>
</cp:coreProperties>
</file>