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xmlns:mc="http://schemas.openxmlformats.org/markup-compatibility/2006" xmlns:a14="http://schemas.microsoft.com/office/drawing/2010/main" val="FF0000" mc:Ignorable="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5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B02A5-4FE5-49D9-9E24-09F23B90C450}" type="datetimeFigureOut">
              <a:rPr lang="en-US" smtClean="0"/>
              <a:pPr/>
              <a:t>3/24/2010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3/24/2010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International </a:t>
            </a:r>
            <a:r>
              <a:rPr lang="en-US" dirty="0" smtClean="0"/>
              <a:t>Vinegars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Vibrant, Vivacious, </a:t>
            </a:r>
            <a:r>
              <a:rPr lang="en-US" smtClean="0"/>
              <a:t>and </a:t>
            </a:r>
            <a:r>
              <a:rPr lang="en-US" smtClean="0"/>
              <a:t>Ethanol?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 used 10,000 years ago</a:t>
            </a:r>
          </a:p>
          <a:p>
            <a:r>
              <a:rPr lang="en-US" dirty="0" smtClean="0"/>
              <a:t>Derived from French word vinaigre: Sour wine</a:t>
            </a:r>
          </a:p>
          <a:p>
            <a:r>
              <a:rPr lang="en-US" dirty="0" smtClean="0"/>
              <a:t>Any alcoholic beverage will turn to vinegar</a:t>
            </a:r>
          </a:p>
          <a:p>
            <a:pPr lvl="1"/>
            <a:r>
              <a:rPr lang="en-US" dirty="0" smtClean="0"/>
              <a:t>Grapes</a:t>
            </a:r>
          </a:p>
          <a:p>
            <a:pPr lvl="1"/>
            <a:r>
              <a:rPr lang="en-US" dirty="0" smtClean="0"/>
              <a:t>Dates</a:t>
            </a:r>
          </a:p>
          <a:p>
            <a:pPr lvl="1"/>
            <a:r>
              <a:rPr lang="en-US" dirty="0" smtClean="0"/>
              <a:t>Rice</a:t>
            </a:r>
          </a:p>
          <a:p>
            <a:pPr lvl="1"/>
            <a:r>
              <a:rPr lang="en-US" dirty="0" smtClean="0"/>
              <a:t>Apples</a:t>
            </a:r>
          </a:p>
          <a:p>
            <a:pPr lvl="1"/>
            <a:r>
              <a:rPr lang="en-US" dirty="0" smtClean="0"/>
              <a:t>Coconut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Fermentation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Alcohol turns to acetic acid and oxidizes</a:t>
            </a:r>
          </a:p>
          <a:p>
            <a:r>
              <a:rPr lang="en-US" dirty="0" smtClean="0"/>
              <a:t>pH around 2.5-2.9</a:t>
            </a:r>
          </a:p>
          <a:p>
            <a:r>
              <a:rPr lang="en-US" dirty="0" smtClean="0"/>
              <a:t>The longer the fermentation, the smoother the vinegar</a:t>
            </a:r>
          </a:p>
          <a:p>
            <a:pPr lvl="1"/>
            <a:r>
              <a:rPr lang="en-US" dirty="0" smtClean="0"/>
              <a:t>Time and bacteria create smooth vinegar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Many, Many Kinds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White</a:t>
            </a:r>
          </a:p>
          <a:p>
            <a:r>
              <a:rPr lang="en-US" dirty="0" smtClean="0"/>
              <a:t>Malt</a:t>
            </a:r>
          </a:p>
          <a:p>
            <a:r>
              <a:rPr lang="en-US" dirty="0" smtClean="0"/>
              <a:t>Wine</a:t>
            </a:r>
          </a:p>
          <a:p>
            <a:r>
              <a:rPr lang="en-US" dirty="0" smtClean="0"/>
              <a:t>Apple Cider</a:t>
            </a:r>
          </a:p>
          <a:p>
            <a:r>
              <a:rPr lang="en-US" dirty="0" smtClean="0"/>
              <a:t>Fruit</a:t>
            </a:r>
          </a:p>
          <a:p>
            <a:r>
              <a:rPr lang="en-US" dirty="0" smtClean="0"/>
              <a:t>Balsamic</a:t>
            </a:r>
          </a:p>
          <a:p>
            <a:r>
              <a:rPr lang="en-US" dirty="0" smtClean="0"/>
              <a:t>Rice</a:t>
            </a:r>
          </a:p>
          <a:p>
            <a:r>
              <a:rPr lang="en-US" dirty="0" smtClean="0"/>
              <a:t>Date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from grain and water</a:t>
            </a:r>
          </a:p>
          <a:p>
            <a:r>
              <a:rPr lang="en-US" dirty="0" smtClean="0"/>
              <a:t>Used also for cleaning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from malting barley</a:t>
            </a:r>
          </a:p>
          <a:p>
            <a:r>
              <a:rPr lang="en-US" dirty="0" smtClean="0"/>
              <a:t>Originated in England</a:t>
            </a:r>
          </a:p>
          <a:p>
            <a:pPr lvl="1"/>
            <a:r>
              <a:rPr lang="en-US" dirty="0" smtClean="0"/>
              <a:t>Fish &amp; Chips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from red or white wine</a:t>
            </a:r>
          </a:p>
          <a:p>
            <a:r>
              <a:rPr lang="en-US" dirty="0" smtClean="0"/>
              <a:t>Originated in Mediterranean and Germany</a:t>
            </a:r>
          </a:p>
          <a:p>
            <a:r>
              <a:rPr lang="en-US" dirty="0" smtClean="0"/>
              <a:t>Best matured two years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Balsamic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from concentrated juice or must of grapes</a:t>
            </a:r>
          </a:p>
          <a:p>
            <a:pPr lvl="1"/>
            <a:r>
              <a:rPr lang="en-US" dirty="0" smtClean="0"/>
              <a:t>Must: grape </a:t>
            </a:r>
            <a:r>
              <a:rPr lang="en-US" dirty="0"/>
              <a:t>juice before or during fermentation </a:t>
            </a:r>
            <a:endParaRPr lang="en-US" dirty="0" smtClean="0"/>
          </a:p>
          <a:p>
            <a:pPr lvl="1"/>
            <a:r>
              <a:rPr lang="en-US" dirty="0" smtClean="0"/>
              <a:t>Musty: stale or moldy smelling</a:t>
            </a:r>
          </a:p>
          <a:p>
            <a:r>
              <a:rPr lang="en-US" dirty="0" smtClean="0"/>
              <a:t>Originated in Italy</a:t>
            </a:r>
          </a:p>
          <a:p>
            <a:r>
              <a:rPr lang="en-US" dirty="0" smtClean="0"/>
              <a:t>Originally available only to upper classes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from fermented rice or rice wine</a:t>
            </a:r>
          </a:p>
          <a:p>
            <a:r>
              <a:rPr lang="en-US" dirty="0" smtClean="0"/>
              <a:t>Originated in Asia</a:t>
            </a:r>
          </a:p>
          <a:p>
            <a:r>
              <a:rPr lang="en-US" dirty="0" smtClean="0"/>
              <a:t>Japanese and Chinese vinegars differ</a:t>
            </a:r>
          </a:p>
          <a:p>
            <a:r>
              <a:rPr lang="en-US" dirty="0" smtClean="0"/>
              <a:t>Milder than Western vinegars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164</Words>
  <Application>Microsoft Office PowerPoint</Application>
  <PresentationFormat>On-screen Show (4:3)</PresentationFormat>
  <Paragraphs>47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International Vinegars</vt:lpstr>
      <vt:lpstr>History</vt:lpstr>
      <vt:lpstr>Fermentation Process</vt:lpstr>
      <vt:lpstr>Many, Many Kinds</vt:lpstr>
      <vt:lpstr>White</vt:lpstr>
      <vt:lpstr>Malt</vt:lpstr>
      <vt:lpstr>Wine</vt:lpstr>
      <vt:lpstr>Balsamic</vt:lpstr>
      <vt:lpstr>Rice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Vinegar</dc:title>
  <dc:creator>Barbara Waxer</dc:creator>
  <cp:lastModifiedBy>Your User Name</cp:lastModifiedBy>
  <cp:revision>43</cp:revision>
  <dcterms:created xsi:type="dcterms:W3CDTF">2006-12-01T00:42:14Z</dcterms:created>
  <dcterms:modified xsi:type="dcterms:W3CDTF">2010-03-24T06:17:21Z</dcterms:modified>
</cp:coreProperties>
</file>