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8" r:id="rId1"/>
  </p:sldMasterIdLst>
  <p:notesMasterIdLst>
    <p:notesMasterId r:id="rId4"/>
  </p:notesMasterIdLst>
  <p:handoutMasterIdLst>
    <p:handoutMasterId r:id="rId5"/>
  </p:handoutMasterIdLst>
  <p:sldIdLst>
    <p:sldId id="257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C460"/>
    <a:srgbClr val="FF6600"/>
    <a:srgbClr val="F0E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2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1752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ACE2C9-BDA6-46B2-86B7-5F36603FFD71}" type="datetimeFigureOut">
              <a:rPr lang="en-US" smtClean="0"/>
              <a:t>6/21/2010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9BC934-2AF7-4B1E-9EFC-F5B2D8AEB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318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CBEE9C-C964-4225-87A7-C19BAA7B9F89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3E2306-8A3C-4347-BC83-BCE9D0CD52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94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9_02.jpg"/>
          <p:cNvPicPr preferRelativeResize="0">
            <a:picLocks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754112" y="0"/>
            <a:ext cx="73152" cy="6858000"/>
          </a:xfrm>
          <a:prstGeom prst="rect">
            <a:avLst/>
          </a:prstGeom>
        </p:spPr>
      </p:pic>
      <p:pic>
        <p:nvPicPr>
          <p:cNvPr id="7" name="Picture 6" descr="1_0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0500" y="0"/>
            <a:ext cx="1333500" cy="6858000"/>
          </a:xfrm>
          <a:prstGeom prst="rect">
            <a:avLst/>
          </a:prstGeom>
        </p:spPr>
      </p:pic>
      <p:grpSp>
        <p:nvGrpSpPr>
          <p:cNvPr id="4" name="Group 17"/>
          <p:cNvGrpSpPr/>
          <p:nvPr/>
        </p:nvGrpSpPr>
        <p:grpSpPr>
          <a:xfrm>
            <a:off x="0" y="6630352"/>
            <a:ext cx="9144000" cy="228600"/>
            <a:chOff x="0" y="6582727"/>
            <a:chExt cx="9144000" cy="228600"/>
          </a:xfrm>
        </p:grpSpPr>
        <p:sp>
          <p:nvSpPr>
            <p:cNvPr id="10" name="Rectangle 9"/>
            <p:cNvSpPr/>
            <p:nvPr/>
          </p:nvSpPr>
          <p:spPr>
            <a:xfrm>
              <a:off x="7813040" y="6582727"/>
              <a:ext cx="1330960" cy="228600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134101" y="6582727"/>
              <a:ext cx="1609724" cy="2286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6582727"/>
              <a:ext cx="6096000" cy="228600"/>
            </a:xfrm>
            <a:prstGeom prst="rect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371600"/>
            <a:ext cx="6781800" cy="1069975"/>
          </a:xfrm>
        </p:spPr>
        <p:txBody>
          <a:bodyPr bIns="0" anchor="b" anchorCtr="0">
            <a:noAutofit/>
          </a:bodyPr>
          <a:lstStyle>
            <a:lvl1pPr>
              <a:defRPr sz="4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2438400"/>
            <a:ext cx="6781800" cy="762000"/>
          </a:xfrm>
        </p:spPr>
        <p:txBody>
          <a:bodyPr lIns="0" tIns="0" rIns="0">
            <a:normAutofit/>
          </a:bodyPr>
          <a:lstStyle>
            <a:lvl1pPr marL="0" indent="0" algn="l">
              <a:buNone/>
              <a:defRPr sz="24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>
          <a:xfrm>
            <a:off x="6210300" y="6610350"/>
            <a:ext cx="1524000" cy="228600"/>
          </a:xfrm>
        </p:spPr>
        <p:txBody>
          <a:bodyPr/>
          <a:lstStyle/>
          <a:p>
            <a:fld id="{056012B3-FECE-43C7-BB0B-CAB1747DDE54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1"/>
          </p:nvPr>
        </p:nvSpPr>
        <p:spPr>
          <a:xfrm>
            <a:off x="7924800" y="6610350"/>
            <a:ext cx="1198880" cy="228600"/>
          </a:xfrm>
        </p:spPr>
        <p:txBody>
          <a:bodyPr/>
          <a:lstStyle/>
          <a:p>
            <a:fld id="{B3A7FBFA-D134-481D-BF63-ED1C37C286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>
          <a:xfrm>
            <a:off x="457200" y="6611112"/>
            <a:ext cx="5600700" cy="22860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4" name="Group 10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2" name="Rectangle 11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012B3-FECE-43C7-BB0B-CAB1747DDE54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A7FBFA-D134-481D-BF63-ED1C37C286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10" descr="bar_06.png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pic>
        <p:nvPicPr>
          <p:cNvPr id="14" name="Picture 13" descr="2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89085"/>
            <a:ext cx="2057400" cy="553707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85216"/>
            <a:ext cx="6019800" cy="55412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grpSp>
        <p:nvGrpSpPr>
          <p:cNvPr id="4" name="Group 10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2" name="Rectangle 11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Date Placeholder 2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012B3-FECE-43C7-BB0B-CAB1747DDE54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A7FBFA-D134-481D-BF63-ED1C37C286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10" descr="bar_06.png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pic>
        <p:nvPicPr>
          <p:cNvPr id="14" name="Picture 13" descr="2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32" name="Rectangle 31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3" name="Picture 12" descr="bar_06.png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pic>
        <p:nvPicPr>
          <p:cNvPr id="10" name="Picture 9" descr="2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012B3-FECE-43C7-BB0B-CAB1747DDE54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A7FBFA-D134-481D-BF63-ED1C37C286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Luggage xPress</a:t>
            </a:r>
            <a:endParaRPr lang="en-US" dirty="0"/>
          </a:p>
        </p:txBody>
      </p:sp>
      <p:pic>
        <p:nvPicPr>
          <p:cNvPr id="14" name="Picture 13"/>
          <p:cNvPicPr/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5837420"/>
            <a:ext cx="990600" cy="78994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2"/>
          <p:cNvGrpSpPr/>
          <p:nvPr/>
        </p:nvGrpSpPr>
        <p:grpSpPr>
          <a:xfrm>
            <a:off x="1438274" y="6629400"/>
            <a:ext cx="7705726" cy="228600"/>
            <a:chOff x="1438274" y="6629400"/>
            <a:chExt cx="7705726" cy="228600"/>
          </a:xfrm>
        </p:grpSpPr>
        <p:sp>
          <p:nvSpPr>
            <p:cNvPr id="27" name="Rectangle 26"/>
            <p:cNvSpPr/>
            <p:nvPr/>
          </p:nvSpPr>
          <p:spPr>
            <a:xfrm>
              <a:off x="8763000" y="662940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7142480" y="662940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438274" y="6629400"/>
              <a:ext cx="5663565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5245101"/>
            <a:ext cx="6934199" cy="1155700"/>
          </a:xfrm>
        </p:spPr>
        <p:txBody>
          <a:bodyPr anchor="t">
            <a:normAutofit/>
          </a:bodyPr>
          <a:lstStyle>
            <a:lvl1pPr algn="r">
              <a:defRPr sz="4200" b="0" i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2600" y="4114800"/>
            <a:ext cx="6934199" cy="1130300"/>
          </a:xfrm>
        </p:spPr>
        <p:txBody>
          <a:bodyPr anchor="b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0" name="Picture 9" descr="9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63980" cy="6858000"/>
          </a:xfrm>
          <a:prstGeom prst="rect">
            <a:avLst/>
          </a:prstGeom>
        </p:spPr>
      </p:pic>
      <p:sp>
        <p:nvSpPr>
          <p:cNvPr id="24" name="Date Placeholder 23"/>
          <p:cNvSpPr>
            <a:spLocks noGrp="1"/>
          </p:cNvSpPr>
          <p:nvPr>
            <p:ph type="dt" sz="half" idx="10"/>
          </p:nvPr>
        </p:nvSpPr>
        <p:spPr>
          <a:xfrm>
            <a:off x="7162800" y="6610350"/>
            <a:ext cx="1524000" cy="246888"/>
          </a:xfrm>
        </p:spPr>
        <p:txBody>
          <a:bodyPr/>
          <a:lstStyle/>
          <a:p>
            <a:fld id="{056012B3-FECE-43C7-BB0B-CAB1747DDE54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25" name="Slide Number Placeholder 24"/>
          <p:cNvSpPr>
            <a:spLocks noGrp="1"/>
          </p:cNvSpPr>
          <p:nvPr>
            <p:ph type="sldNum" sz="quarter" idx="11"/>
          </p:nvPr>
        </p:nvSpPr>
        <p:spPr>
          <a:xfrm>
            <a:off x="8742680" y="6610350"/>
            <a:ext cx="381000" cy="246888"/>
          </a:xfrm>
        </p:spPr>
        <p:txBody>
          <a:bodyPr/>
          <a:lstStyle/>
          <a:p>
            <a:fld id="{B3A7FBFA-D134-481D-BF63-ED1C37C286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6" name="Footer Placeholder 25"/>
          <p:cNvSpPr>
            <a:spLocks noGrp="1"/>
          </p:cNvSpPr>
          <p:nvPr>
            <p:ph type="ftr" sz="quarter" idx="12"/>
          </p:nvPr>
        </p:nvSpPr>
        <p:spPr>
          <a:xfrm>
            <a:off x="1524000" y="6610350"/>
            <a:ext cx="5562600" cy="247650"/>
          </a:xfrm>
        </p:spPr>
        <p:txBody>
          <a:bodyPr/>
          <a:lstStyle/>
          <a:p>
            <a:endParaRPr lang="en-US"/>
          </a:p>
        </p:txBody>
      </p:sp>
      <p:pic>
        <p:nvPicPr>
          <p:cNvPr id="20" name="Picture 19" descr="vert_bar_02.png"/>
          <p:cNvPicPr preferRelativeResize="0">
            <a:picLocks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362456" y="0"/>
            <a:ext cx="731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bar_06.pn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12" name="Picture 11" descr="3_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sp>
        <p:nvSpPr>
          <p:cNvPr id="14" name="Content Placeholder 13"/>
          <p:cNvSpPr>
            <a:spLocks noGrp="1"/>
          </p:cNvSpPr>
          <p:nvPr>
            <p:ph sz="quarter" idx="13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4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3" name="Group 14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7" name="Rectangle 16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056012B3-FECE-43C7-BB0B-CAB1747DDE54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3A7FBFA-D134-481D-BF63-ED1C37C286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4040188" cy="411162"/>
          </a:xfrm>
        </p:spPr>
        <p:txBody>
          <a:bodyPr lIns="0" rIns="0" anchor="b">
            <a:noAutofit/>
          </a:bodyPr>
          <a:lstStyle>
            <a:lvl1pPr marL="0" indent="0">
              <a:lnSpc>
                <a:spcPct val="100000"/>
              </a:lnSpc>
              <a:buNone/>
              <a:defRPr sz="1600" b="1" i="0" cap="all" spc="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" name="Picture 13" descr="4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sp>
        <p:nvSpPr>
          <p:cNvPr id="15" name="Text Placeholder 2"/>
          <p:cNvSpPr>
            <a:spLocks noGrp="1"/>
          </p:cNvSpPr>
          <p:nvPr>
            <p:ph type="body" idx="13"/>
          </p:nvPr>
        </p:nvSpPr>
        <p:spPr>
          <a:xfrm>
            <a:off x="4648200" y="1981200"/>
            <a:ext cx="4040188" cy="411162"/>
          </a:xfrm>
        </p:spPr>
        <p:txBody>
          <a:bodyPr lIns="0" rIns="0" anchor="b">
            <a:noAutofit/>
          </a:bodyPr>
          <a:lstStyle>
            <a:lvl1pPr marL="0" indent="0">
              <a:lnSpc>
                <a:spcPct val="100000"/>
              </a:lnSpc>
              <a:buNone/>
              <a:defRPr sz="1600" b="1" i="0" cap="all" spc="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57200" y="2438400"/>
            <a:ext cx="4038600" cy="3657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9" name="Content Placeholder 18"/>
          <p:cNvSpPr>
            <a:spLocks noGrp="1"/>
          </p:cNvSpPr>
          <p:nvPr>
            <p:ph sz="quarter" idx="15"/>
          </p:nvPr>
        </p:nvSpPr>
        <p:spPr>
          <a:xfrm>
            <a:off x="4648200" y="2438400"/>
            <a:ext cx="4038600" cy="3657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6" name="Picture 15" descr="bar_06.png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grpSp>
        <p:nvGrpSpPr>
          <p:cNvPr id="4" name="Group 17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20" name="Rectangle 19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Date Placeholder 22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056012B3-FECE-43C7-BB0B-CAB1747DDE54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3A7FBFA-D134-481D-BF63-ED1C37C286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Footer Placeholder 24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10" name="Picture 9" descr="2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pic>
        <p:nvPicPr>
          <p:cNvPr id="11" name="Picture 10" descr="bar_06.png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grpSp>
        <p:nvGrpSpPr>
          <p:cNvPr id="3" name="Group 11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3" name="Rectangle 12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012B3-FECE-43C7-BB0B-CAB1747DDE54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A7FBFA-D134-481D-BF63-ED1C37C286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0" name="Rectangle 9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012B3-FECE-43C7-BB0B-CAB1747DDE54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3A7FBFA-D134-481D-BF63-ED1C37C286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3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sp>
        <p:nvSpPr>
          <p:cNvPr id="13" name="Text Placeholder 2"/>
          <p:cNvSpPr>
            <a:spLocks noGrp="1"/>
          </p:cNvSpPr>
          <p:nvPr>
            <p:ph type="title"/>
          </p:nvPr>
        </p:nvSpPr>
        <p:spPr>
          <a:xfrm>
            <a:off x="457200" y="1524000"/>
            <a:ext cx="3352800" cy="914400"/>
          </a:xfrm>
        </p:spPr>
        <p:txBody>
          <a:bodyPr lIns="0" rIns="0"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i="0" cap="all" spc="1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419600" y="1524000"/>
            <a:ext cx="42672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457201" y="2514599"/>
            <a:ext cx="3352800" cy="3127248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" name="Picture 13" descr="bar_06.png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grpSp>
        <p:nvGrpSpPr>
          <p:cNvPr id="2" name="Group 15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7" name="Rectangle 16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Date Placeholder 1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056012B3-FECE-43C7-BB0B-CAB1747DDE54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3A7FBFA-D134-481D-BF63-ED1C37C286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5"/>
          <p:cNvGrpSpPr/>
          <p:nvPr/>
        </p:nvGrpSpPr>
        <p:grpSpPr>
          <a:xfrm>
            <a:off x="0" y="6631305"/>
            <a:ext cx="9144000" cy="228600"/>
            <a:chOff x="0" y="6583680"/>
            <a:chExt cx="9144000" cy="228600"/>
          </a:xfrm>
        </p:grpSpPr>
        <p:sp>
          <p:nvSpPr>
            <p:cNvPr id="13" name="Rectangle 12"/>
            <p:cNvSpPr/>
            <p:nvPr/>
          </p:nvSpPr>
          <p:spPr>
            <a:xfrm>
              <a:off x="8763000" y="6583680"/>
              <a:ext cx="381000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142480" y="6583680"/>
              <a:ext cx="1581912" cy="228600"/>
            </a:xfrm>
            <a:prstGeom prst="rect">
              <a:avLst/>
            </a:prstGeom>
            <a:solidFill>
              <a:schemeClr val="bg1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0" y="6583680"/>
              <a:ext cx="7101840" cy="228600"/>
            </a:xfrm>
            <a:prstGeom prst="rect">
              <a:avLst/>
            </a:prstGeom>
            <a:solidFill>
              <a:schemeClr val="bg1">
                <a:alpha val="29804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7048"/>
            <a:ext cx="3355848" cy="914400"/>
          </a:xfrm>
        </p:spPr>
        <p:txBody>
          <a:bodyPr anchor="b">
            <a:normAutofit/>
          </a:bodyPr>
          <a:lstStyle>
            <a:lvl1pPr algn="l">
              <a:defRPr lang="en-US" sz="1800" b="1" i="0" kern="1200" cap="all" spc="1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25696" y="1554480"/>
            <a:ext cx="4270248" cy="4059936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514600"/>
            <a:ext cx="3355848" cy="3127248"/>
          </a:xfrm>
        </p:spPr>
        <p:txBody>
          <a:bodyPr/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lang="en-US" sz="1400" kern="1200" baseline="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012B3-FECE-43C7-BB0B-CAB1747DDE54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A7FBFA-D134-481D-BF63-ED1C37C2865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4_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03860"/>
          </a:xfrm>
          <a:prstGeom prst="rect">
            <a:avLst/>
          </a:prstGeom>
        </p:spPr>
      </p:pic>
      <p:pic>
        <p:nvPicPr>
          <p:cNvPr id="9" name="Picture 8" descr="bar_06.png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403860"/>
            <a:ext cx="9144000" cy="53340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4419600" y="1524000"/>
            <a:ext cx="4267200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419600" y="5637212"/>
            <a:ext cx="4267200" cy="158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/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34000">
                <a:schemeClr val="bg1">
                  <a:lumMod val="75000"/>
                  <a:alpha val="61000"/>
                </a:schemeClr>
              </a:gs>
              <a:gs pos="38000">
                <a:schemeClr val="bg1">
                  <a:lumMod val="75000"/>
                  <a:alpha val="76000"/>
                </a:schemeClr>
              </a:gs>
              <a:gs pos="100000">
                <a:schemeClr val="bg1">
                  <a:alpha val="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9144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981200"/>
            <a:ext cx="8229600" cy="4144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610350"/>
            <a:ext cx="1524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fld id="{056012B3-FECE-43C7-BB0B-CAB1747DDE54}" type="datetimeFigureOut">
              <a:rPr lang="en-US" smtClean="0"/>
              <a:pPr/>
              <a:t>6/21/2010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610350"/>
            <a:ext cx="66294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2680" y="6610350"/>
            <a:ext cx="381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tx1"/>
                </a:solidFill>
              </a:defRPr>
            </a:lvl1pPr>
          </a:lstStyle>
          <a:p>
            <a:fld id="{B3A7FBFA-D134-481D-BF63-ED1C37C2865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 typeface="Wingdings" pitchFamily="2" charset="2"/>
        <a:buChar char="§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 typeface="Wingdings" pitchFamily="2" charset="2"/>
        <a:buNone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1">
            <a:lumMod val="50000"/>
            <a:lumOff val="50000"/>
          </a:schemeClr>
        </a:buClr>
        <a:buFont typeface="Wingdings" pitchFamily="2" charset="2"/>
        <a:buNone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1">
            <a:lumMod val="50000"/>
            <a:lumOff val="50000"/>
          </a:schemeClr>
        </a:buClr>
        <a:buFont typeface="Wingdings" pitchFamily="2" charset="2"/>
        <a:buNone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Franchise Information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b="1" smtClean="0"/>
              <a:t>FAQs </a:t>
            </a:r>
            <a:r>
              <a:rPr lang="en-US" sz="2800" b="1" dirty="0" smtClean="0"/>
              <a:t>About Joining Luggage </a:t>
            </a:r>
            <a:r>
              <a:rPr lang="en-US" sz="2800" b="1" dirty="0" err="1" smtClean="0"/>
              <a:t>xP</a:t>
            </a:r>
            <a:r>
              <a:rPr lang="en-US" sz="2800" b="1" dirty="0" err="1" smtClean="0"/>
              <a:t>ress</a:t>
            </a:r>
            <a:endParaRPr lang="en-US" sz="2800" b="1" dirty="0"/>
          </a:p>
        </p:txBody>
      </p:sp>
      <p:sp>
        <p:nvSpPr>
          <p:cNvPr id="7" name="Rectangle 6"/>
          <p:cNvSpPr/>
          <p:nvPr/>
        </p:nvSpPr>
        <p:spPr>
          <a:xfrm>
            <a:off x="1391440" y="4419600"/>
            <a:ext cx="6041526" cy="129266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Luggage 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xPress</a:t>
            </a:r>
            <a:endParaRPr lang="en-US" sz="54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When it really did need to be there yesterday</a:t>
            </a:r>
            <a:endParaRPr lang="en-US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Picture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9168" y="3810000"/>
            <a:ext cx="1460432" cy="14450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Of Over 2 Billion Bags Checked…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acro">
  <a:themeElements>
    <a:clrScheme name="Macro">
      <a:dk1>
        <a:sysClr val="windowText" lastClr="000000"/>
      </a:dk1>
      <a:lt1>
        <a:sysClr val="window" lastClr="FFFFFF"/>
      </a:lt1>
      <a:dk2>
        <a:srgbClr val="3F3F4D"/>
      </a:dk2>
      <a:lt2>
        <a:srgbClr val="DDDDDD"/>
      </a:lt2>
      <a:accent1>
        <a:srgbClr val="A51009"/>
      </a:accent1>
      <a:accent2>
        <a:srgbClr val="DE7014"/>
      </a:accent2>
      <a:accent3>
        <a:srgbClr val="704836"/>
      </a:accent3>
      <a:accent4>
        <a:srgbClr val="F2B431"/>
      </a:accent4>
      <a:accent5>
        <a:srgbClr val="7F221D"/>
      </a:accent5>
      <a:accent6>
        <a:srgbClr val="CDAC77"/>
      </a:accent6>
      <a:hlink>
        <a:srgbClr val="F5B123"/>
      </a:hlink>
      <a:folHlink>
        <a:srgbClr val="E19B0B"/>
      </a:folHlink>
    </a:clrScheme>
    <a:fontScheme name="Macr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cro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300000"/>
              </a:schemeClr>
            </a:gs>
            <a:gs pos="100000">
              <a:schemeClr val="phClr">
                <a:tint val="80000"/>
                <a:satMod val="15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hade val="90000"/>
                <a:satMod val="300000"/>
              </a:schemeClr>
            </a:gs>
            <a:gs pos="100000">
              <a:schemeClr val="phClr">
                <a:satMod val="150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70000"/>
              </a:srgbClr>
            </a:outerShdw>
          </a:effectLst>
        </a:effectStyle>
        <a:effectStyle>
          <a:effectLst>
            <a:outerShdw blurRad="25400" dist="254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contourW="15875" prstMaterial="softmetal">
            <a:bevelT w="25400" h="19050" prst="angle"/>
            <a:contourClr>
              <a:schemeClr val="phClr">
                <a:shade val="30000"/>
              </a:schemeClr>
            </a:contourClr>
          </a:sp3d>
        </a:effectStyle>
        <a:effectStyle>
          <a:effectLst>
            <a:outerShdw blurRad="254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contourW="19050" prstMaterial="metal">
            <a:bevelT w="63500" h="31750" prst="angle"/>
            <a:contourClr>
              <a:schemeClr val="phClr">
                <a:shade val="25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7000"/>
                <a:shade val="93000"/>
                <a:satMod val="110000"/>
                <a:lumMod val="90000"/>
              </a:schemeClr>
            </a:gs>
            <a:gs pos="76000">
              <a:schemeClr val="phClr">
                <a:tint val="85000"/>
                <a:shade val="75000"/>
                <a:satMod val="120000"/>
              </a:schemeClr>
            </a:gs>
            <a:gs pos="100000">
              <a:schemeClr val="phClr">
                <a:tint val="86000"/>
                <a:shade val="50000"/>
                <a:satMod val="13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35000"/>
                <a:satMod val="146000"/>
                <a:lumMod val="101000"/>
              </a:schemeClr>
            </a:gs>
            <a:gs pos="26000">
              <a:schemeClr val="phClr">
                <a:tint val="96000"/>
                <a:shade val="96000"/>
                <a:satMod val="190000"/>
              </a:schemeClr>
            </a:gs>
            <a:gs pos="100000">
              <a:schemeClr val="phClr">
                <a:tint val="60000"/>
                <a:shade val="90000"/>
                <a:satMod val="22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TC101859866[[fn=Macro]]</Template>
  <TotalTime>379</TotalTime>
  <Words>25</Words>
  <Application>Microsoft Office PowerPoint</Application>
  <PresentationFormat>On-screen Show 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Macro</vt:lpstr>
      <vt:lpstr>Franchise Information</vt:lpstr>
      <vt:lpstr>Of Over 2 Billion Bags Checked…</vt:lpstr>
    </vt:vector>
  </TitlesOfParts>
  <Company>Indiana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Barbara Waxer</dc:creator>
  <cp:lastModifiedBy>Marjorie</cp:lastModifiedBy>
  <cp:revision>189</cp:revision>
  <dcterms:created xsi:type="dcterms:W3CDTF">2007-02-08T01:57:51Z</dcterms:created>
  <dcterms:modified xsi:type="dcterms:W3CDTF">2010-06-21T12:44:36Z</dcterms:modified>
</cp:coreProperties>
</file>