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B2FF"/>
    <a:srgbClr val="1449A0"/>
    <a:srgbClr val="256EFF"/>
    <a:srgbClr val="113E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960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D37004-3117-453C-AF82-8FCB8E56F52B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C40C7A-317F-4257-968C-DEB8AE2192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931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C40C7A-317F-4257-968C-DEB8AE21921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99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AD235-C802-4823-B976-7EA6F0CB3134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1C4A9-099D-4974-9684-A6FC0822E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286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AD235-C802-4823-B976-7EA6F0CB3134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1C4A9-099D-4974-9684-A6FC0822E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221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AD235-C802-4823-B976-7EA6F0CB3134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1C4A9-099D-4974-9684-A6FC0822E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681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AD235-C802-4823-B976-7EA6F0CB3134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1C4A9-099D-4974-9684-A6FC0822E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709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AD235-C802-4823-B976-7EA6F0CB3134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1C4A9-099D-4974-9684-A6FC0822E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776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AD235-C802-4823-B976-7EA6F0CB3134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1C4A9-099D-4974-9684-A6FC0822E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81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AD235-C802-4823-B976-7EA6F0CB3134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1C4A9-099D-4974-9684-A6FC0822E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619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AD235-C802-4823-B976-7EA6F0CB3134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1C4A9-099D-4974-9684-A6FC0822E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523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AD235-C802-4823-B976-7EA6F0CB3134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1C4A9-099D-4974-9684-A6FC0822E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4251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AD235-C802-4823-B976-7EA6F0CB3134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1C4A9-099D-4974-9684-A6FC0822E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340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AD235-C802-4823-B976-7EA6F0CB3134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91C4A9-099D-4974-9684-A6FC0822E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346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AD235-C802-4823-B976-7EA6F0CB3134}" type="datetimeFigureOut">
              <a:rPr lang="en-US" smtClean="0"/>
              <a:t>7/29/2010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1C4A9-099D-4974-9684-A6FC0822E6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875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image" Target="../media/image1.jpeg"/><Relationship Id="rId7" Type="http://schemas.microsoft.com/office/2007/relationships/hdphoto" Target="../media/hdphoto2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microsoft.com/office/2007/relationships/hdphoto" Target="../media/hdphoto1.wdp"/><Relationship Id="rId10" Type="http://schemas.microsoft.com/office/2007/relationships/hdphoto" Target="../media/hdphoto3.wdp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C:\Users\Owner\AppData\Local\Microsoft\Windows\Temporary Internet Files\Content.IE5\ZEQJ37F3\MC900441146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880" y="-135340"/>
            <a:ext cx="9397999" cy="699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Owner\AppData\Local\Microsoft\Windows\Temporary Internet Files\Content.IE5\3PI1YG5D\MC900437354[1].jpg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4064" b="99029" l="286" r="100000">
                        <a14:backgroundMark x1="4952" y1="75451" x2="4952" y2="754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3844"/>
          <a:stretch/>
        </p:blipFill>
        <p:spPr bwMode="auto">
          <a:xfrm>
            <a:off x="-381000" y="4267200"/>
            <a:ext cx="966606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9576">
                        <a14:backgroundMark x1="98093" y1="9346" x2="98093" y2="9346"/>
                        <a14:backgroundMark x1="97034" y1="4673" x2="99788" y2="13084"/>
                        <a14:backgroundMark x1="98729" y1="29907" x2="97669" y2="0"/>
                        <a14:backgroundMark x1="89407" y1="29907" x2="91102" y2="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67"/>
          <a:stretch/>
        </p:blipFill>
        <p:spPr>
          <a:xfrm>
            <a:off x="-1066800" y="4648200"/>
            <a:ext cx="10591800" cy="2057400"/>
          </a:xfrm>
          <a:prstGeom prst="rect">
            <a:avLst/>
          </a:prstGeom>
        </p:spPr>
      </p:pic>
      <p:pic>
        <p:nvPicPr>
          <p:cNvPr id="1027" name="Picture 3" descr="C:\Users\Owner\AppData\Local\Microsoft\Windows\Temporary Internet Files\Content.IE5\WHWYHJ6T\MC900018646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841" y="3936607"/>
            <a:ext cx="2296059" cy="163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200" y="4800600"/>
            <a:ext cx="10877550" cy="22098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190" y="228600"/>
            <a:ext cx="6741619" cy="2566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14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2000" accel="29000" decel="71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2373E-6 L 0.01094 0.0081 C 0.0132 0.00995 0.01667 0.01111 0.02049 0.01111 C 0.02448 0.01111 0.02795 0.00995 0.03021 0.0081 L 0.04167 -3.82373E-6 " pathEditMode="relative" rAng="0" ptsTypes="FffFF">
                                      <p:cBhvr>
                                        <p:cTn id="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3" y="55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repeatCount="2000" accel="43000" decel="57000" autoRev="1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448 0.00046 L 0.0309 0.00833 C 0.03229 0.01018 0.0342 0.01157 0.03663 0.01157 C 0.03906 0.01157 0.04115 0.01018 0.04236 0.00833 L 0.04948 0.00046 " pathEditMode="relative" rAng="0" ptsTypes="FffFF">
                                      <p:cBhvr>
                                        <p:cTn id="8" dur="3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</Words>
  <Application>Microsoft Office PowerPoint</Application>
  <PresentationFormat>On-screen Show (4:3)</PresentationFormat>
  <Paragraphs>1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Barbara Waxer</dc:creator>
  <cp:lastModifiedBy>Barbara Waxer</cp:lastModifiedBy>
  <cp:revision>9</cp:revision>
  <dcterms:created xsi:type="dcterms:W3CDTF">2010-04-16T19:57:14Z</dcterms:created>
  <dcterms:modified xsi:type="dcterms:W3CDTF">2010-07-29T19:25:06Z</dcterms:modified>
</cp:coreProperties>
</file>